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59" r:id="rId4"/>
    <p:sldId id="269" r:id="rId5"/>
    <p:sldId id="267" r:id="rId6"/>
    <p:sldId id="265" r:id="rId7"/>
    <p:sldId id="264" r:id="rId8"/>
    <p:sldId id="268" r:id="rId9"/>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9868" autoAdjust="0"/>
  </p:normalViewPr>
  <p:slideViewPr>
    <p:cSldViewPr>
      <p:cViewPr varScale="1">
        <p:scale>
          <a:sx n="40" d="100"/>
          <a:sy n="40" d="100"/>
        </p:scale>
        <p:origin x="225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59FA19-3F19-4C84-8459-C55100FB2EE5}" type="datetimeFigureOut">
              <a:rPr lang="en-US" smtClean="0"/>
              <a:t>22-Jul-18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9FB6E1-15F4-4784-915B-880B29C33E33}" type="slidenum">
              <a:rPr lang="en-US" smtClean="0"/>
              <a:t>‹#›</a:t>
            </a:fld>
            <a:endParaRPr lang="en-US"/>
          </a:p>
        </p:txBody>
      </p:sp>
    </p:spTree>
    <p:extLst>
      <p:ext uri="{BB962C8B-B14F-4D97-AF65-F5344CB8AC3E}">
        <p14:creationId xmlns:p14="http://schemas.microsoft.com/office/powerpoint/2010/main" val="25628680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What God desires more than anything else is a man who will desire after His own heart. </a:t>
            </a:r>
          </a:p>
        </p:txBody>
      </p:sp>
      <p:sp>
        <p:nvSpPr>
          <p:cNvPr id="4" name="Slide Number Placeholder 3"/>
          <p:cNvSpPr>
            <a:spLocks noGrp="1"/>
          </p:cNvSpPr>
          <p:nvPr>
            <p:ph type="sldNum" sz="quarter" idx="10"/>
          </p:nvPr>
        </p:nvSpPr>
        <p:spPr/>
        <p:txBody>
          <a:bodyPr/>
          <a:lstStyle/>
          <a:p>
            <a:fld id="{219FB6E1-15F4-4784-915B-880B29C33E33}" type="slidenum">
              <a:rPr lang="en-US" smtClean="0"/>
              <a:t>1</a:t>
            </a:fld>
            <a:endParaRPr lang="en-US"/>
          </a:p>
        </p:txBody>
      </p:sp>
    </p:spTree>
    <p:extLst>
      <p:ext uri="{BB962C8B-B14F-4D97-AF65-F5344CB8AC3E}">
        <p14:creationId xmlns:p14="http://schemas.microsoft.com/office/powerpoint/2010/main" val="3170846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God’s normal for a Christian is found in Galatians 2:20 </a:t>
            </a:r>
          </a:p>
          <a:p>
            <a:pPr marL="171450" indent="-171450">
              <a:buFontTx/>
              <a:buChar char="-"/>
            </a:pPr>
            <a:r>
              <a:rPr lang="en-US" dirty="0"/>
              <a:t>Meaning: We have to daily die to our self. It’s not my life to live, but if we truly want to see a revival over our family/friends/society/nation we need to cultivate a personal relationship with the Holy Spirit </a:t>
            </a:r>
          </a:p>
          <a:p>
            <a:pPr marL="171450" indent="-171450">
              <a:buFontTx/>
              <a:buChar char="-"/>
            </a:pPr>
            <a:r>
              <a:rPr lang="en-US" dirty="0"/>
              <a:t>Presenting myself to God implies a recognition that I am already altogether His. </a:t>
            </a:r>
          </a:p>
          <a:p>
            <a:pPr marL="171450" indent="-171450">
              <a:buFontTx/>
              <a:buChar char="-"/>
            </a:pPr>
            <a:r>
              <a:rPr lang="en-US" dirty="0"/>
              <a:t>Living in the Spirit means that I trust the Holy Spirit to do in me what I cannot do myself. It is not a case of trying, but of trusting; not a case of struggling, but of resting in Him.</a:t>
            </a:r>
          </a:p>
        </p:txBody>
      </p:sp>
      <p:sp>
        <p:nvSpPr>
          <p:cNvPr id="4" name="Slide Number Placeholder 3"/>
          <p:cNvSpPr>
            <a:spLocks noGrp="1"/>
          </p:cNvSpPr>
          <p:nvPr>
            <p:ph type="sldNum" sz="quarter" idx="10"/>
          </p:nvPr>
        </p:nvSpPr>
        <p:spPr/>
        <p:txBody>
          <a:bodyPr/>
          <a:lstStyle/>
          <a:p>
            <a:fld id="{219FB6E1-15F4-4784-915B-880B29C33E33}" type="slidenum">
              <a:rPr lang="en-US" smtClean="0"/>
              <a:t>2</a:t>
            </a:fld>
            <a:endParaRPr lang="en-US"/>
          </a:p>
        </p:txBody>
      </p:sp>
    </p:spTree>
    <p:extLst>
      <p:ext uri="{BB962C8B-B14F-4D97-AF65-F5344CB8AC3E}">
        <p14:creationId xmlns:p14="http://schemas.microsoft.com/office/powerpoint/2010/main" val="31490460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Hunger has to be created </a:t>
            </a:r>
          </a:p>
          <a:p>
            <a:pPr marL="171450" indent="-171450">
              <a:buFontTx/>
              <a:buChar char="-"/>
            </a:pPr>
            <a:r>
              <a:rPr lang="en-US" dirty="0"/>
              <a:t>Can be created in others only by those who carry with them the impressions of God. </a:t>
            </a:r>
          </a:p>
          <a:p>
            <a:pPr marL="171450" indent="-171450">
              <a:buFontTx/>
              <a:buChar char="-"/>
            </a:pPr>
            <a:r>
              <a:rPr lang="en-US" dirty="0"/>
              <a:t>Something in us that gives release of Christ; that others are made aware of. </a:t>
            </a:r>
          </a:p>
          <a:p>
            <a:pPr marL="171450" indent="-171450">
              <a:buFontTx/>
              <a:buChar char="-"/>
            </a:pPr>
            <a:r>
              <a:rPr lang="en-US" dirty="0"/>
              <a:t>Willingness to yield, a breaking and a pouring out of everything to God. </a:t>
            </a:r>
          </a:p>
          <a:p>
            <a:pPr marL="0" indent="0">
              <a:buFontTx/>
              <a:buNone/>
            </a:pPr>
            <a:endParaRPr lang="en-US" dirty="0"/>
          </a:p>
          <a:p>
            <a:pPr marL="171450" indent="-171450">
              <a:buFontTx/>
              <a:buChar char="-"/>
            </a:pPr>
            <a:r>
              <a:rPr lang="en-US" dirty="0"/>
              <a:t>Testimony: </a:t>
            </a:r>
          </a:p>
          <a:p>
            <a:pPr marL="628650" lvl="1" indent="-171450">
              <a:buFontTx/>
              <a:buChar char="-"/>
            </a:pPr>
            <a:r>
              <a:rPr lang="en-US" dirty="0"/>
              <a:t>Grew up in Christian church (did ‘Christian’ things – went to Church (Sunday School), Life Group, Prayer Meeting, Youth – but I did it to “show face” and make parents happy). Could even pray a good ‘Christian prayer’ but it was all emptiness. </a:t>
            </a:r>
          </a:p>
          <a:p>
            <a:pPr marL="628650" lvl="1" indent="-171450">
              <a:buFontTx/>
              <a:buChar char="-"/>
            </a:pPr>
            <a:r>
              <a:rPr lang="en-US" dirty="0"/>
              <a:t>High school and university I fell badly away from God (I’d still come to church, Life Groups and the occasional Prayer Meeting but my head was elsewhere)</a:t>
            </a:r>
          </a:p>
          <a:p>
            <a:pPr marL="628650" lvl="1" indent="-171450">
              <a:buFontTx/>
              <a:buChar char="-"/>
            </a:pPr>
            <a:r>
              <a:rPr lang="en-US" dirty="0"/>
              <a:t>During this time Pastors continually asked me to attend training (every time I came up with a new excuse – work schedule, have to study for university)</a:t>
            </a:r>
          </a:p>
          <a:p>
            <a:pPr marL="628650" lvl="1" indent="-171450">
              <a:buFontTx/>
              <a:buChar char="-"/>
            </a:pPr>
            <a:r>
              <a:rPr lang="en-US" dirty="0"/>
              <a:t>Started working (still doing Christian things), around the same time Pastor Joseph started declaring resurrection life. A close friend passed away in a terrible motorcycle accident and it hit me [if I continue the life I was living, I was not convinced I would be with Jesus in Heaven]. I repented sincerely and praise God for his mercy and persistence (through our Pastors). That’s when I started truly receiving “RESURRECTION LIFE,” and honestly I began to see a change in my life. Being a Christian was not a religion, but a true understanding of the power of Jesus. </a:t>
            </a:r>
          </a:p>
          <a:p>
            <a:pPr marL="628650" lvl="1" indent="-171450">
              <a:buFontTx/>
              <a:buChar char="-"/>
            </a:pPr>
            <a:r>
              <a:rPr lang="en-US" dirty="0"/>
              <a:t>Pastors asked me to join training (probably the 3</a:t>
            </a:r>
            <a:r>
              <a:rPr lang="en-US" baseline="30000" dirty="0"/>
              <a:t>rd</a:t>
            </a:r>
            <a:r>
              <a:rPr lang="en-US" dirty="0"/>
              <a:t> time) and I really wanted to know more of His Word. </a:t>
            </a:r>
          </a:p>
          <a:p>
            <a:pPr marL="628650" lvl="1" indent="-171450">
              <a:buFontTx/>
              <a:buChar char="-"/>
            </a:pPr>
            <a:r>
              <a:rPr lang="en-US" dirty="0"/>
              <a:t>The rest they say is history </a:t>
            </a:r>
          </a:p>
          <a:p>
            <a:pPr marL="171450" indent="-171450">
              <a:buFontTx/>
              <a:buChar char="-"/>
            </a:pPr>
            <a:endParaRPr lang="en-US" dirty="0"/>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19FB6E1-15F4-4784-915B-880B29C33E33}" type="slidenum">
              <a:rPr lang="en-US" smtClean="0"/>
              <a:t>3</a:t>
            </a:fld>
            <a:endParaRPr lang="en-US"/>
          </a:p>
        </p:txBody>
      </p:sp>
    </p:spTree>
    <p:extLst>
      <p:ext uri="{BB962C8B-B14F-4D97-AF65-F5344CB8AC3E}">
        <p14:creationId xmlns:p14="http://schemas.microsoft.com/office/powerpoint/2010/main" val="4283531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What things do we hunger for in this life? </a:t>
            </a:r>
          </a:p>
          <a:p>
            <a:pPr marL="628650" lvl="1" indent="-171450">
              <a:buFontTx/>
              <a:buChar char="-"/>
            </a:pPr>
            <a:r>
              <a:rPr lang="en-US" dirty="0"/>
              <a:t>Are they of eternal value or earthly?</a:t>
            </a:r>
          </a:p>
          <a:p>
            <a:pPr marL="171450" indent="-171450">
              <a:buFontTx/>
              <a:buChar char="-"/>
            </a:pPr>
            <a:endParaRPr lang="en-US" dirty="0"/>
          </a:p>
          <a:p>
            <a:pPr marL="171450" indent="-171450">
              <a:buFontTx/>
              <a:buChar char="-"/>
            </a:pPr>
            <a:r>
              <a:rPr lang="en-US" dirty="0"/>
              <a:t>Acts 1-2: Coming of the Holy Spirit: only 120 waited (had a hunger) for the “Promise of the Father” (To be baptized with the Holy Spirit)</a:t>
            </a:r>
          </a:p>
          <a:p>
            <a:pPr marL="0" indent="0">
              <a:buFontTx/>
              <a:buNone/>
            </a:pPr>
            <a:endParaRPr lang="en-US" dirty="0"/>
          </a:p>
          <a:p>
            <a:pPr marL="171450" indent="-171450">
              <a:buFontTx/>
              <a:buChar char="-"/>
            </a:pPr>
            <a:r>
              <a:rPr lang="en-US" dirty="0"/>
              <a:t>John 6:35: </a:t>
            </a:r>
            <a:r>
              <a:rPr lang="en-US" sz="1200" b="0" i="0" kern="1200" dirty="0">
                <a:solidFill>
                  <a:schemeClr val="tx1"/>
                </a:solidFill>
                <a:effectLst/>
                <a:latin typeface="+mn-lt"/>
                <a:ea typeface="+mn-ea"/>
                <a:cs typeface="+mn-cs"/>
              </a:rPr>
              <a:t>Jesus said to them, "I am the bread of life; he who comes to Me will not hunger, and he who believes in Me will never thirst.</a:t>
            </a:r>
          </a:p>
          <a:p>
            <a:pPr marL="171450" indent="-171450">
              <a:buFontTx/>
              <a:buChar char="-"/>
            </a:pPr>
            <a:endParaRPr lang="en-US" sz="1200" b="0" i="0" kern="1200" dirty="0">
              <a:solidFill>
                <a:schemeClr val="tx1"/>
              </a:solidFill>
              <a:effectLst/>
              <a:latin typeface="+mn-lt"/>
              <a:ea typeface="+mn-ea"/>
              <a:cs typeface="+mn-cs"/>
            </a:endParaRPr>
          </a:p>
          <a:p>
            <a:pPr marL="171450" indent="-171450">
              <a:buFontTx/>
              <a:buChar char="-"/>
            </a:pPr>
            <a:r>
              <a:rPr lang="en-US" sz="1200" b="0" i="0" kern="1200" dirty="0">
                <a:solidFill>
                  <a:schemeClr val="tx1"/>
                </a:solidFill>
                <a:effectLst/>
                <a:latin typeface="+mn-lt"/>
                <a:ea typeface="+mn-ea"/>
                <a:cs typeface="+mn-cs"/>
              </a:rPr>
              <a:t>Ps 63:1: O God, You are my God; I shall seek You earnestly; My soul thirsts for You, my flesh yearns for You, In a dry and weary land where there is no water.</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19FB6E1-15F4-4784-915B-880B29C33E33}" type="slidenum">
              <a:rPr lang="en-US" smtClean="0"/>
              <a:t>4</a:t>
            </a:fld>
            <a:endParaRPr lang="en-US"/>
          </a:p>
        </p:txBody>
      </p:sp>
    </p:spTree>
    <p:extLst>
      <p:ext uri="{BB962C8B-B14F-4D97-AF65-F5344CB8AC3E}">
        <p14:creationId xmlns:p14="http://schemas.microsoft.com/office/powerpoint/2010/main" val="3427484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I used to get smacked a fair bit as a child (I was not a ‘golden’ child by any means). I used to run around the house so my mum couldn’t catch me, but eventually I would tire and boy I would get a smack and a half. I learnt my lesson, but then would test the waters again (I did not learn quickly).  However, I can see looking back that without correction from my parents who knows were I would be now. </a:t>
            </a:r>
          </a:p>
          <a:p>
            <a:pPr marL="171450" indent="-171450">
              <a:buFontTx/>
              <a:buChar char="-"/>
            </a:pPr>
            <a:r>
              <a:rPr lang="en-US" dirty="0"/>
              <a:t>I know see that every correction over my life was for the best. </a:t>
            </a:r>
          </a:p>
          <a:p>
            <a:pPr marL="171450" indent="-171450">
              <a:buFontTx/>
              <a:buChar char="-"/>
            </a:pPr>
            <a:r>
              <a:rPr lang="en-US" dirty="0"/>
              <a:t>Even now as Pastors correct me, I see that it’s God’s grace and mercy over my life (they can see that I may be straying or being ‘complacent,’ and that correction is so timely and basically it’s God saying to me “Hello Amy Tan you cannot live your life so casually; especially with the Holy Spirit dwelling inside you.”</a:t>
            </a:r>
          </a:p>
          <a:p>
            <a:pPr marL="171450" indent="-171450">
              <a:buFontTx/>
              <a:buChar char="-"/>
            </a:pPr>
            <a:endParaRPr lang="en-US" dirty="0"/>
          </a:p>
          <a:p>
            <a:pPr marL="171450" indent="-171450">
              <a:buFontTx/>
              <a:buChar char="-"/>
            </a:pPr>
            <a:r>
              <a:rPr lang="en-US" dirty="0"/>
              <a:t>Correction must lead to change. </a:t>
            </a:r>
          </a:p>
          <a:p>
            <a:pPr marL="171450" indent="-171450">
              <a:buFontTx/>
              <a:buChar char="-"/>
            </a:pPr>
            <a:r>
              <a:rPr lang="en-US" dirty="0"/>
              <a:t>Correction has to ultimately lead to a changed life. A turn from what you (I) considered “ok” to what God’s Word says is the right way. </a:t>
            </a:r>
          </a:p>
        </p:txBody>
      </p:sp>
      <p:sp>
        <p:nvSpPr>
          <p:cNvPr id="4" name="Slide Number Placeholder 3"/>
          <p:cNvSpPr>
            <a:spLocks noGrp="1"/>
          </p:cNvSpPr>
          <p:nvPr>
            <p:ph type="sldNum" sz="quarter" idx="10"/>
          </p:nvPr>
        </p:nvSpPr>
        <p:spPr/>
        <p:txBody>
          <a:bodyPr/>
          <a:lstStyle/>
          <a:p>
            <a:fld id="{219FB6E1-15F4-4784-915B-880B29C33E33}" type="slidenum">
              <a:rPr lang="en-US" smtClean="0"/>
              <a:t>5</a:t>
            </a:fld>
            <a:endParaRPr lang="en-US"/>
          </a:p>
        </p:txBody>
      </p:sp>
    </p:spTree>
    <p:extLst>
      <p:ext uri="{BB962C8B-B14F-4D97-AF65-F5344CB8AC3E}">
        <p14:creationId xmlns:p14="http://schemas.microsoft.com/office/powerpoint/2010/main" val="2615957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9FB6E1-15F4-4784-915B-880B29C33E33}" type="slidenum">
              <a:rPr lang="en-US" smtClean="0"/>
              <a:t>6</a:t>
            </a:fld>
            <a:endParaRPr lang="en-US"/>
          </a:p>
        </p:txBody>
      </p:sp>
    </p:spTree>
    <p:extLst>
      <p:ext uri="{BB962C8B-B14F-4D97-AF65-F5344CB8AC3E}">
        <p14:creationId xmlns:p14="http://schemas.microsoft.com/office/powerpoint/2010/main" val="3940296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Pastor Mei Chin is teaching us to ask Holy Spirit for spiritual insights from physical situations </a:t>
            </a:r>
          </a:p>
          <a:p>
            <a:r>
              <a:rPr lang="en-US" dirty="0"/>
              <a:t>- Driving on the Freeway yesterday, the rain was heavy (I mean heavy), then on the sign board it read “CAUTION WET WEATHER DRIVE SAFELY WITH YOUR HIGHLIGHTS ON”</a:t>
            </a:r>
          </a:p>
          <a:p>
            <a:pPr marL="171450" indent="-171450">
              <a:buFontTx/>
              <a:buChar char="-"/>
            </a:pPr>
            <a:r>
              <a:rPr lang="en-US" dirty="0"/>
              <a:t>Something hit my spirit and the message I got and said to Dino “Wow I got a good message from that sign board” </a:t>
            </a:r>
          </a:p>
          <a:p>
            <a:pPr marL="171450" indent="-171450">
              <a:buFontTx/>
              <a:buChar char="-"/>
            </a:pPr>
            <a:r>
              <a:rPr lang="en-US" dirty="0"/>
              <a:t>Message: If the Holy Spirit within us does not lighten our hearts/life we are entering life in the dark; and even though there are caution signs, if people can’t see the light there is a grave danger for accidents. </a:t>
            </a:r>
          </a:p>
          <a:p>
            <a:pPr marL="171450" indent="-171450">
              <a:buFontTx/>
              <a:buChar char="-"/>
            </a:pPr>
            <a:r>
              <a:rPr lang="en-US" dirty="0"/>
              <a:t>Moral of the story: Switch on the light of the Holy Spirit within you, you can’t do life by yourself but you need the guidance of the Holy Spirit </a:t>
            </a:r>
          </a:p>
        </p:txBody>
      </p:sp>
      <p:sp>
        <p:nvSpPr>
          <p:cNvPr id="4" name="Slide Number Placeholder 3"/>
          <p:cNvSpPr>
            <a:spLocks noGrp="1"/>
          </p:cNvSpPr>
          <p:nvPr>
            <p:ph type="sldNum" sz="quarter" idx="10"/>
          </p:nvPr>
        </p:nvSpPr>
        <p:spPr/>
        <p:txBody>
          <a:bodyPr/>
          <a:lstStyle/>
          <a:p>
            <a:fld id="{219FB6E1-15F4-4784-915B-880B29C33E33}" type="slidenum">
              <a:rPr lang="en-US" smtClean="0"/>
              <a:t>8</a:t>
            </a:fld>
            <a:endParaRPr lang="en-US"/>
          </a:p>
        </p:txBody>
      </p:sp>
    </p:spTree>
    <p:extLst>
      <p:ext uri="{BB962C8B-B14F-4D97-AF65-F5344CB8AC3E}">
        <p14:creationId xmlns:p14="http://schemas.microsoft.com/office/powerpoint/2010/main" val="42886735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Heart That Pleases God</a:t>
            </a:r>
            <a:br>
              <a:rPr lang="en-US" dirty="0"/>
            </a:br>
            <a:r>
              <a:rPr lang="en-US" sz="3000" dirty="0"/>
              <a:t>A Willingness to Learn and Grow</a:t>
            </a:r>
            <a:br>
              <a:rPr lang="en-US" dirty="0"/>
            </a:br>
            <a:endParaRPr lang="en-US" sz="3000" dirty="0"/>
          </a:p>
        </p:txBody>
      </p:sp>
      <p:sp>
        <p:nvSpPr>
          <p:cNvPr id="3" name="Text Placeholder 2"/>
          <p:cNvSpPr>
            <a:spLocks noGrp="1"/>
          </p:cNvSpPr>
          <p:nvPr>
            <p:ph type="body" sz="quarter" idx="10"/>
          </p:nvPr>
        </p:nvSpPr>
        <p:spPr/>
        <p:txBody>
          <a:bodyPr/>
          <a:lstStyle/>
          <a:p>
            <a:r>
              <a:rPr lang="en-US" dirty="0"/>
              <a:t>Amy Tan</a:t>
            </a:r>
          </a:p>
        </p:txBody>
      </p:sp>
      <p:sp>
        <p:nvSpPr>
          <p:cNvPr id="4" name="Text Placeholder 3"/>
          <p:cNvSpPr>
            <a:spLocks noGrp="1"/>
          </p:cNvSpPr>
          <p:nvPr>
            <p:ph type="body" sz="quarter" idx="12"/>
          </p:nvPr>
        </p:nvSpPr>
        <p:spPr/>
        <p:txBody>
          <a:bodyPr/>
          <a:lstStyle/>
          <a:p>
            <a:r>
              <a:rPr lang="en-US" dirty="0"/>
              <a:t>22/07/2018</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79809-D527-4269-9A0C-A25117C93759}"/>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D933764B-735E-47B1-89A4-C1CAD0241CEE}"/>
              </a:ext>
            </a:extLst>
          </p:cNvPr>
          <p:cNvSpPr>
            <a:spLocks noGrp="1"/>
          </p:cNvSpPr>
          <p:nvPr>
            <p:ph idx="1"/>
          </p:nvPr>
        </p:nvSpPr>
        <p:spPr/>
        <p:txBody>
          <a:bodyPr/>
          <a:lstStyle/>
          <a:p>
            <a:pPr marL="0" indent="0">
              <a:buNone/>
            </a:pPr>
            <a:r>
              <a:rPr lang="en-US" b="1" dirty="0"/>
              <a:t>Galatians 2:20</a:t>
            </a:r>
          </a:p>
          <a:p>
            <a:pPr marL="0" indent="0">
              <a:buNone/>
            </a:pPr>
            <a:r>
              <a:rPr lang="en-US" b="1" baseline="30000" dirty="0"/>
              <a:t>20 </a:t>
            </a:r>
            <a:r>
              <a:rPr lang="en-US" dirty="0"/>
              <a:t>I have been crucified with Christ; it is no longer I who live, but Christ lives in me; and the </a:t>
            </a:r>
            <a:r>
              <a:rPr lang="en-US" i="1" dirty="0"/>
              <a:t>life</a:t>
            </a:r>
            <a:r>
              <a:rPr lang="en-US" dirty="0"/>
              <a:t> which I now live in the flesh I live by faith in the Son of God, who loved me and gave Himself for me.</a:t>
            </a:r>
          </a:p>
        </p:txBody>
      </p:sp>
    </p:spTree>
    <p:extLst>
      <p:ext uri="{BB962C8B-B14F-4D97-AF65-F5344CB8AC3E}">
        <p14:creationId xmlns:p14="http://schemas.microsoft.com/office/powerpoint/2010/main" val="1019584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9AF38-8CE9-4E51-9DBB-D9E8026F64C0}"/>
              </a:ext>
            </a:extLst>
          </p:cNvPr>
          <p:cNvSpPr>
            <a:spLocks noGrp="1"/>
          </p:cNvSpPr>
          <p:nvPr>
            <p:ph type="title"/>
          </p:nvPr>
        </p:nvSpPr>
        <p:spPr/>
        <p:txBody>
          <a:bodyPr/>
          <a:lstStyle/>
          <a:p>
            <a:r>
              <a:rPr lang="en-US" dirty="0"/>
              <a:t>1. Hunger </a:t>
            </a:r>
            <a:r>
              <a:rPr lang="en-US"/>
              <a:t>for righteousness</a:t>
            </a:r>
            <a:endParaRPr lang="en-US" dirty="0"/>
          </a:p>
        </p:txBody>
      </p:sp>
      <p:sp>
        <p:nvSpPr>
          <p:cNvPr id="3" name="Content Placeholder 2">
            <a:extLst>
              <a:ext uri="{FF2B5EF4-FFF2-40B4-BE49-F238E27FC236}">
                <a16:creationId xmlns:a16="http://schemas.microsoft.com/office/drawing/2014/main" id="{9540ACD7-9A6D-4B13-B6DA-B8FD67CDB72C}"/>
              </a:ext>
            </a:extLst>
          </p:cNvPr>
          <p:cNvSpPr>
            <a:spLocks noGrp="1"/>
          </p:cNvSpPr>
          <p:nvPr>
            <p:ph idx="1"/>
          </p:nvPr>
        </p:nvSpPr>
        <p:spPr/>
        <p:txBody>
          <a:bodyPr/>
          <a:lstStyle/>
          <a:p>
            <a:r>
              <a:rPr lang="en-US" dirty="0"/>
              <a:t>Only you yourself can hunger for God</a:t>
            </a:r>
          </a:p>
          <a:p>
            <a:r>
              <a:rPr lang="en-US" dirty="0"/>
              <a:t>Hunger - teachable – yielded</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429668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A9B72-2EC0-4BCB-922D-DFAD92F6C9BC}"/>
              </a:ext>
            </a:extLst>
          </p:cNvPr>
          <p:cNvSpPr>
            <a:spLocks noGrp="1"/>
          </p:cNvSpPr>
          <p:nvPr>
            <p:ph type="title"/>
          </p:nvPr>
        </p:nvSpPr>
        <p:spPr/>
        <p:txBody>
          <a:bodyPr/>
          <a:lstStyle/>
          <a:p>
            <a:r>
              <a:rPr lang="en-US" dirty="0"/>
              <a:t>1. Hunger </a:t>
            </a:r>
          </a:p>
        </p:txBody>
      </p:sp>
      <p:sp>
        <p:nvSpPr>
          <p:cNvPr id="3" name="Content Placeholder 2">
            <a:extLst>
              <a:ext uri="{FF2B5EF4-FFF2-40B4-BE49-F238E27FC236}">
                <a16:creationId xmlns:a16="http://schemas.microsoft.com/office/drawing/2014/main" id="{25F2C432-28BA-44E2-954D-960724E66750}"/>
              </a:ext>
            </a:extLst>
          </p:cNvPr>
          <p:cNvSpPr>
            <a:spLocks noGrp="1"/>
          </p:cNvSpPr>
          <p:nvPr>
            <p:ph idx="1"/>
          </p:nvPr>
        </p:nvSpPr>
        <p:spPr/>
        <p:txBody>
          <a:bodyPr/>
          <a:lstStyle/>
          <a:p>
            <a:pPr marL="0" indent="0">
              <a:buNone/>
            </a:pPr>
            <a:r>
              <a:rPr lang="en-US" b="1" dirty="0"/>
              <a:t>John 4:13-14</a:t>
            </a:r>
          </a:p>
          <a:p>
            <a:pPr marL="0" indent="0">
              <a:buNone/>
            </a:pPr>
            <a:r>
              <a:rPr lang="en-US" b="1" baseline="30000" dirty="0"/>
              <a:t>13 </a:t>
            </a:r>
            <a:r>
              <a:rPr lang="en-US" dirty="0"/>
              <a:t>Jesus answered and said to her, “Whoever drinks of this water will thirst again, </a:t>
            </a:r>
            <a:r>
              <a:rPr lang="en-US" b="1" baseline="30000" dirty="0"/>
              <a:t>14 </a:t>
            </a:r>
            <a:r>
              <a:rPr lang="en-US" dirty="0"/>
              <a:t>but whoever drinks of the water that I shall give him will never thirst. But the water that I shall give him will become in him a fountain of water springing up into everlasting life.”</a:t>
            </a:r>
            <a:endParaRPr lang="en-US" b="1" dirty="0"/>
          </a:p>
        </p:txBody>
      </p:sp>
    </p:spTree>
    <p:extLst>
      <p:ext uri="{BB962C8B-B14F-4D97-AF65-F5344CB8AC3E}">
        <p14:creationId xmlns:p14="http://schemas.microsoft.com/office/powerpoint/2010/main" val="3470633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30743-92A5-4340-8293-1C92C2B9CEB7}"/>
              </a:ext>
            </a:extLst>
          </p:cNvPr>
          <p:cNvSpPr>
            <a:spLocks noGrp="1"/>
          </p:cNvSpPr>
          <p:nvPr>
            <p:ph type="title"/>
          </p:nvPr>
        </p:nvSpPr>
        <p:spPr/>
        <p:txBody>
          <a:bodyPr/>
          <a:lstStyle/>
          <a:p>
            <a:r>
              <a:rPr lang="en-US" dirty="0"/>
              <a:t>2. Correction  </a:t>
            </a:r>
          </a:p>
        </p:txBody>
      </p:sp>
      <p:sp>
        <p:nvSpPr>
          <p:cNvPr id="3" name="Content Placeholder 2">
            <a:extLst>
              <a:ext uri="{FF2B5EF4-FFF2-40B4-BE49-F238E27FC236}">
                <a16:creationId xmlns:a16="http://schemas.microsoft.com/office/drawing/2014/main" id="{DB48B0F4-DE2E-4BFD-81A1-1866EEADA8E2}"/>
              </a:ext>
            </a:extLst>
          </p:cNvPr>
          <p:cNvSpPr>
            <a:spLocks noGrp="1"/>
          </p:cNvSpPr>
          <p:nvPr>
            <p:ph idx="1"/>
          </p:nvPr>
        </p:nvSpPr>
        <p:spPr/>
        <p:txBody>
          <a:bodyPr/>
          <a:lstStyle/>
          <a:p>
            <a:r>
              <a:rPr lang="en-US" dirty="0"/>
              <a:t>Correction = love </a:t>
            </a:r>
          </a:p>
          <a:p>
            <a:pPr marL="0" indent="0">
              <a:buNone/>
            </a:pPr>
            <a:endParaRPr lang="en-US" dirty="0"/>
          </a:p>
          <a:p>
            <a:pPr marL="0" indent="0">
              <a:buNone/>
            </a:pPr>
            <a:r>
              <a:rPr lang="en-US" b="1" dirty="0"/>
              <a:t>Proverbs 3:12</a:t>
            </a:r>
          </a:p>
          <a:p>
            <a:pPr marL="0" indent="0">
              <a:buNone/>
            </a:pPr>
            <a:r>
              <a:rPr lang="en-US" dirty="0"/>
              <a:t>For whom the </a:t>
            </a:r>
            <a:r>
              <a:rPr lang="en-US" cap="small" dirty="0"/>
              <a:t>Lord</a:t>
            </a:r>
            <a:r>
              <a:rPr lang="en-US" dirty="0"/>
              <a:t> loves He corrects,</a:t>
            </a:r>
            <a:br>
              <a:rPr lang="en-US" dirty="0"/>
            </a:br>
            <a:r>
              <a:rPr lang="en-US" dirty="0"/>
              <a:t>Just as a father the son </a:t>
            </a:r>
            <a:r>
              <a:rPr lang="en-US" i="1" dirty="0"/>
              <a:t>in whom</a:t>
            </a:r>
            <a:r>
              <a:rPr lang="en-US" dirty="0"/>
              <a:t> he delights.</a:t>
            </a:r>
            <a:endParaRPr lang="en-US" b="1" dirty="0"/>
          </a:p>
        </p:txBody>
      </p:sp>
    </p:spTree>
    <p:extLst>
      <p:ext uri="{BB962C8B-B14F-4D97-AF65-F5344CB8AC3E}">
        <p14:creationId xmlns:p14="http://schemas.microsoft.com/office/powerpoint/2010/main" val="811634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5C99C-6463-4E1F-AA9E-235E7415308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85756A9-8117-4D61-A218-71DEA7339CA1}"/>
              </a:ext>
            </a:extLst>
          </p:cNvPr>
          <p:cNvSpPr>
            <a:spLocks noGrp="1"/>
          </p:cNvSpPr>
          <p:nvPr>
            <p:ph idx="1"/>
          </p:nvPr>
        </p:nvSpPr>
        <p:spPr/>
        <p:txBody>
          <a:bodyPr>
            <a:normAutofit lnSpcReduction="10000"/>
          </a:bodyPr>
          <a:lstStyle/>
          <a:p>
            <a:pPr marL="0" indent="0">
              <a:buNone/>
            </a:pPr>
            <a:r>
              <a:rPr lang="en-US" dirty="0"/>
              <a:t>If we give ourselves unreservedly to God, many adjustments may have to be made. God will not let anything of our old selves remain. His finger will touch, point by point, those things that are not of Him until everything from our old nature has been removed. </a:t>
            </a:r>
          </a:p>
          <a:p>
            <a:pPr marL="0" indent="0" algn="r">
              <a:buNone/>
            </a:pPr>
            <a:r>
              <a:rPr lang="en-US" dirty="0"/>
              <a:t>- Excerpt from Secrets to Spiritual Power (Watchman Nee) </a:t>
            </a:r>
          </a:p>
        </p:txBody>
      </p:sp>
    </p:spTree>
    <p:extLst>
      <p:ext uri="{BB962C8B-B14F-4D97-AF65-F5344CB8AC3E}">
        <p14:creationId xmlns:p14="http://schemas.microsoft.com/office/powerpoint/2010/main" val="484404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BDE0A-65C8-481B-8D8D-EC52B73783F0}"/>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2AA8439C-8DC4-40C1-80D0-2847F0E0F433}"/>
              </a:ext>
            </a:extLst>
          </p:cNvPr>
          <p:cNvSpPr>
            <a:spLocks noGrp="1"/>
          </p:cNvSpPr>
          <p:nvPr>
            <p:ph idx="1"/>
          </p:nvPr>
        </p:nvSpPr>
        <p:spPr/>
        <p:txBody>
          <a:bodyPr/>
          <a:lstStyle/>
          <a:p>
            <a:r>
              <a:rPr lang="en-US" dirty="0"/>
              <a:t>A true heart that pleases God is one that is completely yielded to the Holy Spirit </a:t>
            </a:r>
          </a:p>
          <a:p>
            <a:r>
              <a:rPr lang="en-US" dirty="0"/>
              <a:t>With real death </a:t>
            </a:r>
            <a:r>
              <a:rPr lang="en-US"/>
              <a:t>(dying </a:t>
            </a:r>
            <a:r>
              <a:rPr lang="en-US" dirty="0"/>
              <a:t>to self), there comes real resurrection.</a:t>
            </a:r>
          </a:p>
        </p:txBody>
      </p:sp>
    </p:spTree>
    <p:extLst>
      <p:ext uri="{BB962C8B-B14F-4D97-AF65-F5344CB8AC3E}">
        <p14:creationId xmlns:p14="http://schemas.microsoft.com/office/powerpoint/2010/main" val="2891635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A2427EA-EF98-4EF2-B1FF-B26CD07123B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25570" y="404664"/>
            <a:ext cx="8092859" cy="5327799"/>
          </a:xfrm>
        </p:spPr>
      </p:pic>
    </p:spTree>
    <p:extLst>
      <p:ext uri="{BB962C8B-B14F-4D97-AF65-F5344CB8AC3E}">
        <p14:creationId xmlns:p14="http://schemas.microsoft.com/office/powerpoint/2010/main" val="1533607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5044</TotalTime>
  <Words>1084</Words>
  <Application>Microsoft Office PowerPoint</Application>
  <PresentationFormat>On-screen Show (4:3)</PresentationFormat>
  <Paragraphs>66</Paragraphs>
  <Slides>8</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맑은 고딕</vt:lpstr>
      <vt:lpstr>Arial</vt:lpstr>
      <vt:lpstr>Calibri</vt:lpstr>
      <vt:lpstr>Century Gothic</vt:lpstr>
      <vt:lpstr>Office Theme</vt:lpstr>
      <vt:lpstr>A Heart That Pleases God A Willingness to Learn and Grow </vt:lpstr>
      <vt:lpstr>PowerPoint Presentation</vt:lpstr>
      <vt:lpstr>1. Hunger for righteousness</vt:lpstr>
      <vt:lpstr>1. Hunger </vt:lpstr>
      <vt:lpstr>2. Correction  </vt:lpstr>
      <vt:lpstr>PowerPoint Presentation</vt:lpstr>
      <vt:lpstr>Conclusion</vt:lpstr>
      <vt:lpstr>PowerPoint Presentation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Evangel</cp:lastModifiedBy>
  <cp:revision>176</cp:revision>
  <dcterms:created xsi:type="dcterms:W3CDTF">2014-04-01T16:35:38Z</dcterms:created>
  <dcterms:modified xsi:type="dcterms:W3CDTF">2018-07-22T02:28:35Z</dcterms:modified>
</cp:coreProperties>
</file>